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4" r:id="rId1"/>
  </p:sldMasterIdLst>
  <p:notesMasterIdLst>
    <p:notesMasterId r:id="rId14"/>
  </p:notesMasterIdLst>
  <p:handoutMasterIdLst>
    <p:handoutMasterId r:id="rId15"/>
  </p:handoutMasterIdLst>
  <p:sldIdLst>
    <p:sldId id="268" r:id="rId2"/>
    <p:sldId id="274" r:id="rId3"/>
    <p:sldId id="275" r:id="rId4"/>
    <p:sldId id="276" r:id="rId5"/>
    <p:sldId id="277" r:id="rId6"/>
    <p:sldId id="278" r:id="rId7"/>
    <p:sldId id="279" r:id="rId8"/>
    <p:sldId id="269" r:id="rId9"/>
    <p:sldId id="270" r:id="rId10"/>
    <p:sldId id="271" r:id="rId11"/>
    <p:sldId id="272" r:id="rId12"/>
    <p:sldId id="273" r:id="rId13"/>
  </p:sldIdLst>
  <p:sldSz cx="12188825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84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pos="959">
          <p15:clr>
            <a:srgbClr val="A4A3A4"/>
          </p15:clr>
        </p15:guide>
        <p15:guide id="5" pos="67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AD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6" d="100"/>
          <a:sy n="116" d="100"/>
        </p:scale>
        <p:origin x="336" y="108"/>
      </p:cViewPr>
      <p:guideLst>
        <p:guide orient="horz" pos="2160"/>
        <p:guide orient="horz" pos="384"/>
        <p:guide orient="horz" pos="3792"/>
        <p:guide pos="959"/>
        <p:guide pos="671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9" d="100"/>
          <a:sy n="89" d="100"/>
        </p:scale>
        <p:origin x="2994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18-12-05T07:43:54.651" v="25" actId="790"/>
      <pc:docMkLst>
        <pc:docMk/>
      </pc:docMkLst>
      <pc:sldChg chg="modNotes">
        <pc:chgData name="Fake Test User" userId="SID-0" providerId="Test" clId="FakeClientId" dt="2018-12-05T07:41:14.888" v="0" actId="790"/>
        <pc:sldMkLst>
          <pc:docMk/>
          <pc:sldMk cId="2957189582" sldId="268"/>
        </pc:sldMkLst>
      </pc:sldChg>
      <pc:sldChg chg="modNotes">
        <pc:chgData name="Fake Test User" userId="SID-0" providerId="Test" clId="FakeClientId" dt="2018-12-05T07:41:17.075" v="1" actId="790"/>
        <pc:sldMkLst>
          <pc:docMk/>
          <pc:sldMk cId="3148110083" sldId="269"/>
        </pc:sldMkLst>
      </pc:sldChg>
      <pc:sldChg chg="modNotes">
        <pc:chgData name="Fake Test User" userId="SID-0" providerId="Test" clId="FakeClientId" dt="2018-12-05T07:41:19.153" v="2" actId="790"/>
        <pc:sldMkLst>
          <pc:docMk/>
          <pc:sldMk cId="1152966011" sldId="270"/>
        </pc:sldMkLst>
      </pc:sldChg>
      <pc:sldChg chg="modNotes">
        <pc:chgData name="Fake Test User" userId="SID-0" providerId="Test" clId="FakeClientId" dt="2018-12-05T07:41:21.310" v="3" actId="790"/>
        <pc:sldMkLst>
          <pc:docMk/>
          <pc:sldMk cId="1255868717" sldId="271"/>
        </pc:sldMkLst>
      </pc:sldChg>
      <pc:sldChg chg="modNotes">
        <pc:chgData name="Fake Test User" userId="SID-0" providerId="Test" clId="FakeClientId" dt="2018-12-05T07:41:23.513" v="4" actId="790"/>
        <pc:sldMkLst>
          <pc:docMk/>
          <pc:sldMk cId="3224243975" sldId="272"/>
        </pc:sldMkLst>
      </pc:sldChg>
      <pc:sldChg chg="modNotes">
        <pc:chgData name="Fake Test User" userId="SID-0" providerId="Test" clId="FakeClientId" dt="2018-12-05T07:41:25.794" v="5" actId="790"/>
        <pc:sldMkLst>
          <pc:docMk/>
          <pc:sldMk cId="3519010733" sldId="273"/>
        </pc:sldMkLst>
      </pc:sldChg>
      <pc:sldChg chg="modNotes">
        <pc:chgData name="Fake Test User" userId="SID-0" providerId="Test" clId="FakeClientId" dt="2018-12-05T07:41:28.044" v="6" actId="790"/>
        <pc:sldMkLst>
          <pc:docMk/>
          <pc:sldMk cId="515381222" sldId="274"/>
        </pc:sldMkLst>
      </pc:sldChg>
      <pc:sldChg chg="modNotes">
        <pc:chgData name="Fake Test User" userId="SID-0" providerId="Test" clId="FakeClientId" dt="2018-12-05T07:41:30.543" v="7" actId="790"/>
        <pc:sldMkLst>
          <pc:docMk/>
          <pc:sldMk cId="2819748410" sldId="275"/>
        </pc:sldMkLst>
      </pc:sldChg>
      <pc:sldChg chg="modNotes">
        <pc:chgData name="Fake Test User" userId="SID-0" providerId="Test" clId="FakeClientId" dt="2018-12-05T07:41:32.965" v="8" actId="790"/>
        <pc:sldMkLst>
          <pc:docMk/>
          <pc:sldMk cId="2585531345" sldId="276"/>
        </pc:sldMkLst>
      </pc:sldChg>
      <pc:sldChg chg="modNotes">
        <pc:chgData name="Fake Test User" userId="SID-0" providerId="Test" clId="FakeClientId" dt="2018-12-05T07:41:35.434" v="9" actId="790"/>
        <pc:sldMkLst>
          <pc:docMk/>
          <pc:sldMk cId="1200217142" sldId="277"/>
        </pc:sldMkLst>
      </pc:sldChg>
      <pc:sldChg chg="modNotes">
        <pc:chgData name="Fake Test User" userId="SID-0" providerId="Test" clId="FakeClientId" dt="2018-12-05T07:41:38.402" v="10" actId="790"/>
        <pc:sldMkLst>
          <pc:docMk/>
          <pc:sldMk cId="897847061" sldId="278"/>
        </pc:sldMkLst>
      </pc:sldChg>
      <pc:sldMasterChg chg="modSp modSldLayout">
        <pc:chgData name="Fake Test User" userId="SID-0" providerId="Test" clId="FakeClientId" dt="2018-12-05T07:42:49.061" v="23" actId="790"/>
        <pc:sldMasterMkLst>
          <pc:docMk/>
          <pc:sldMasterMk cId="3310681898" sldId="2147483924"/>
        </pc:sldMasterMkLst>
        <pc:spChg chg="mod">
          <ac:chgData name="Fake Test User" userId="SID-0" providerId="Test" clId="FakeClientId" dt="2018-12-05T07:42:16.875" v="11" actId="790"/>
          <ac:spMkLst>
            <pc:docMk/>
            <pc:sldMasterMk cId="3310681898" sldId="2147483924"/>
            <ac:spMk id="2" creationId="{00000000-0000-0000-0000-000000000000}"/>
          </ac:spMkLst>
        </pc:spChg>
        <pc:spChg chg="mod">
          <ac:chgData name="Fake Test User" userId="SID-0" providerId="Test" clId="FakeClientId" dt="2018-12-05T07:42:16.875" v="11" actId="790"/>
          <ac:spMkLst>
            <pc:docMk/>
            <pc:sldMasterMk cId="3310681898" sldId="2147483924"/>
            <ac:spMk id="3" creationId="{00000000-0000-0000-0000-000000000000}"/>
          </ac:spMkLst>
        </pc:spChg>
        <pc:spChg chg="mod">
          <ac:chgData name="Fake Test User" userId="SID-0" providerId="Test" clId="FakeClientId" dt="2018-12-05T07:42:16.875" v="11" actId="790"/>
          <ac:spMkLst>
            <pc:docMk/>
            <pc:sldMasterMk cId="3310681898" sldId="2147483924"/>
            <ac:spMk id="4" creationId="{00000000-0000-0000-0000-000000000000}"/>
          </ac:spMkLst>
        </pc:spChg>
        <pc:spChg chg="mod">
          <ac:chgData name="Fake Test User" userId="SID-0" providerId="Test" clId="FakeClientId" dt="2018-12-05T07:42:16.875" v="11" actId="790"/>
          <ac:spMkLst>
            <pc:docMk/>
            <pc:sldMasterMk cId="3310681898" sldId="2147483924"/>
            <ac:spMk id="5" creationId="{00000000-0000-0000-0000-000000000000}"/>
          </ac:spMkLst>
        </pc:spChg>
        <pc:spChg chg="mod">
          <ac:chgData name="Fake Test User" userId="SID-0" providerId="Test" clId="FakeClientId" dt="2018-12-05T07:42:16.875" v="11" actId="790"/>
          <ac:spMkLst>
            <pc:docMk/>
            <pc:sldMasterMk cId="3310681898" sldId="2147483924"/>
            <ac:spMk id="6" creationId="{00000000-0000-0000-0000-000000000000}"/>
          </ac:spMkLst>
        </pc:spChg>
        <pc:spChg chg="mod">
          <ac:chgData name="Fake Test User" userId="SID-0" providerId="Test" clId="FakeClientId" dt="2018-12-05T07:42:16.875" v="11" actId="790"/>
          <ac:spMkLst>
            <pc:docMk/>
            <pc:sldMasterMk cId="3310681898" sldId="2147483924"/>
            <ac:spMk id="7" creationId="{00000000-0000-0000-0000-000000000000}"/>
          </ac:spMkLst>
        </pc:spChg>
        <pc:spChg chg="mod">
          <ac:chgData name="Fake Test User" userId="SID-0" providerId="Test" clId="FakeClientId" dt="2018-12-05T07:42:16.875" v="11" actId="790"/>
          <ac:spMkLst>
            <pc:docMk/>
            <pc:sldMasterMk cId="3310681898" sldId="2147483924"/>
            <ac:spMk id="8" creationId="{00000000-0000-0000-0000-000000000000}"/>
          </ac:spMkLst>
        </pc:spChg>
        <pc:spChg chg="mod">
          <ac:chgData name="Fake Test User" userId="SID-0" providerId="Test" clId="FakeClientId" dt="2018-12-05T07:42:16.875" v="11" actId="790"/>
          <ac:spMkLst>
            <pc:docMk/>
            <pc:sldMasterMk cId="3310681898" sldId="2147483924"/>
            <ac:spMk id="9" creationId="{00000000-0000-0000-0000-000000000000}"/>
          </ac:spMkLst>
        </pc:spChg>
        <pc:spChg chg="mod">
          <ac:chgData name="Fake Test User" userId="SID-0" providerId="Test" clId="FakeClientId" dt="2018-12-05T07:42:16.875" v="11" actId="790"/>
          <ac:spMkLst>
            <pc:docMk/>
            <pc:sldMasterMk cId="3310681898" sldId="2147483924"/>
            <ac:spMk id="11" creationId="{00000000-0000-0000-0000-000000000000}"/>
          </ac:spMkLst>
        </pc:spChg>
        <pc:spChg chg="mod">
          <ac:chgData name="Fake Test User" userId="SID-0" providerId="Test" clId="FakeClientId" dt="2018-12-05T07:42:16.875" v="11" actId="790"/>
          <ac:spMkLst>
            <pc:docMk/>
            <pc:sldMasterMk cId="3310681898" sldId="2147483924"/>
            <ac:spMk id="12" creationId="{00000000-0000-0000-0000-000000000000}"/>
          </ac:spMkLst>
        </pc:spChg>
        <pc:spChg chg="mod">
          <ac:chgData name="Fake Test User" userId="SID-0" providerId="Test" clId="FakeClientId" dt="2018-12-05T07:42:16.875" v="11" actId="790"/>
          <ac:spMkLst>
            <pc:docMk/>
            <pc:sldMasterMk cId="3310681898" sldId="2147483924"/>
            <ac:spMk id="13" creationId="{00000000-0000-0000-0000-000000000000}"/>
          </ac:spMkLst>
        </pc:spChg>
        <pc:sldLayoutChg chg="modSp">
          <pc:chgData name="Fake Test User" userId="SID-0" providerId="Test" clId="FakeClientId" dt="2018-12-05T07:42:49.061" v="23" actId="790"/>
          <pc:sldLayoutMkLst>
            <pc:docMk/>
            <pc:sldMasterMk cId="3310681898" sldId="2147483924"/>
            <pc:sldLayoutMk cId="506475798" sldId="2147483914"/>
          </pc:sldLayoutMkLst>
          <pc:spChg chg="mod">
            <ac:chgData name="Fake Test User" userId="SID-0" providerId="Test" clId="FakeClientId" dt="2018-12-05T07:42:49.061" v="23" actId="790"/>
            <ac:spMkLst>
              <pc:docMk/>
              <pc:sldMasterMk cId="3310681898" sldId="2147483924"/>
              <pc:sldLayoutMk cId="506475798" sldId="2147483914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42:49.061" v="23" actId="790"/>
            <ac:spMkLst>
              <pc:docMk/>
              <pc:sldMasterMk cId="3310681898" sldId="2147483924"/>
              <pc:sldLayoutMk cId="506475798" sldId="2147483914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42:49.061" v="23" actId="790"/>
            <ac:spMkLst>
              <pc:docMk/>
              <pc:sldMasterMk cId="3310681898" sldId="2147483924"/>
              <pc:sldLayoutMk cId="506475798" sldId="2147483914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42:49.061" v="23" actId="790"/>
            <ac:spMkLst>
              <pc:docMk/>
              <pc:sldMasterMk cId="3310681898" sldId="2147483924"/>
              <pc:sldLayoutMk cId="506475798" sldId="2147483914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42:49.061" v="23" actId="790"/>
            <ac:spMkLst>
              <pc:docMk/>
              <pc:sldMasterMk cId="3310681898" sldId="2147483924"/>
              <pc:sldLayoutMk cId="506475798" sldId="2147483914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42:19.531" v="12" actId="790"/>
          <pc:sldLayoutMkLst>
            <pc:docMk/>
            <pc:sldMasterMk cId="3310681898" sldId="2147483924"/>
            <pc:sldLayoutMk cId="4088169977" sldId="2147483925"/>
          </pc:sldLayoutMkLst>
          <pc:spChg chg="mod">
            <ac:chgData name="Fake Test User" userId="SID-0" providerId="Test" clId="FakeClientId" dt="2018-12-05T07:42:19.531" v="12" actId="790"/>
            <ac:spMkLst>
              <pc:docMk/>
              <pc:sldMasterMk cId="3310681898" sldId="2147483924"/>
              <pc:sldLayoutMk cId="4088169977" sldId="2147483925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42:19.531" v="12" actId="790"/>
            <ac:spMkLst>
              <pc:docMk/>
              <pc:sldMasterMk cId="3310681898" sldId="2147483924"/>
              <pc:sldLayoutMk cId="4088169977" sldId="2147483925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42:19.531" v="12" actId="790"/>
            <ac:spMkLst>
              <pc:docMk/>
              <pc:sldMasterMk cId="3310681898" sldId="2147483924"/>
              <pc:sldLayoutMk cId="4088169977" sldId="2147483925"/>
              <ac:spMk id="8" creationId="{00000000-0000-0000-0000-000000000000}"/>
            </ac:spMkLst>
          </pc:spChg>
          <pc:spChg chg="mod">
            <ac:chgData name="Fake Test User" userId="SID-0" providerId="Test" clId="FakeClientId" dt="2018-12-05T07:42:19.531" v="12" actId="790"/>
            <ac:spMkLst>
              <pc:docMk/>
              <pc:sldMasterMk cId="3310681898" sldId="2147483924"/>
              <pc:sldLayoutMk cId="4088169977" sldId="2147483925"/>
              <ac:spMk id="9" creationId="{00000000-0000-0000-0000-000000000000}"/>
            </ac:spMkLst>
          </pc:spChg>
          <pc:spChg chg="mod">
            <ac:chgData name="Fake Test User" userId="SID-0" providerId="Test" clId="FakeClientId" dt="2018-12-05T07:42:19.531" v="12" actId="790"/>
            <ac:spMkLst>
              <pc:docMk/>
              <pc:sldMasterMk cId="3310681898" sldId="2147483924"/>
              <pc:sldLayoutMk cId="4088169977" sldId="2147483925"/>
              <ac:spMk id="10" creationId="{00000000-0000-0000-0000-000000000000}"/>
            </ac:spMkLst>
          </pc:spChg>
          <pc:spChg chg="mod">
            <ac:chgData name="Fake Test User" userId="SID-0" providerId="Test" clId="FakeClientId" dt="2018-12-05T07:42:19.531" v="12" actId="790"/>
            <ac:spMkLst>
              <pc:docMk/>
              <pc:sldMasterMk cId="3310681898" sldId="2147483924"/>
              <pc:sldLayoutMk cId="4088169977" sldId="2147483925"/>
              <ac:spMk id="13" creationId="{00000000-0000-0000-0000-000000000000}"/>
            </ac:spMkLst>
          </pc:spChg>
          <pc:spChg chg="mod">
            <ac:chgData name="Fake Test User" userId="SID-0" providerId="Test" clId="FakeClientId" dt="2018-12-05T07:42:19.531" v="12" actId="790"/>
            <ac:spMkLst>
              <pc:docMk/>
              <pc:sldMasterMk cId="3310681898" sldId="2147483924"/>
              <pc:sldLayoutMk cId="4088169977" sldId="2147483925"/>
              <ac:spMk id="14" creationId="{00000000-0000-0000-0000-000000000000}"/>
            </ac:spMkLst>
          </pc:spChg>
          <pc:spChg chg="mod">
            <ac:chgData name="Fake Test User" userId="SID-0" providerId="Test" clId="FakeClientId" dt="2018-12-05T07:42:19.531" v="12" actId="790"/>
            <ac:spMkLst>
              <pc:docMk/>
              <pc:sldMasterMk cId="3310681898" sldId="2147483924"/>
              <pc:sldLayoutMk cId="4088169977" sldId="2147483925"/>
              <ac:spMk id="15" creationId="{00000000-0000-0000-0000-000000000000}"/>
            </ac:spMkLst>
          </pc:spChg>
          <pc:spChg chg="mod">
            <ac:chgData name="Fake Test User" userId="SID-0" providerId="Test" clId="FakeClientId" dt="2018-12-05T07:42:19.531" v="12" actId="790"/>
            <ac:spMkLst>
              <pc:docMk/>
              <pc:sldMasterMk cId="3310681898" sldId="2147483924"/>
              <pc:sldLayoutMk cId="4088169977" sldId="2147483925"/>
              <ac:spMk id="16" creationId="{00000000-0000-0000-0000-000000000000}"/>
            </ac:spMkLst>
          </pc:spChg>
          <pc:spChg chg="mod">
            <ac:chgData name="Fake Test User" userId="SID-0" providerId="Test" clId="FakeClientId" dt="2018-12-05T07:42:19.531" v="12" actId="790"/>
            <ac:spMkLst>
              <pc:docMk/>
              <pc:sldMasterMk cId="3310681898" sldId="2147483924"/>
              <pc:sldLayoutMk cId="4088169977" sldId="2147483925"/>
              <ac:spMk id="20" creationId="{00000000-0000-0000-0000-000000000000}"/>
            </ac:spMkLst>
          </pc:spChg>
          <pc:spChg chg="mod">
            <ac:chgData name="Fake Test User" userId="SID-0" providerId="Test" clId="FakeClientId" dt="2018-12-05T07:42:19.531" v="12" actId="790"/>
            <ac:spMkLst>
              <pc:docMk/>
              <pc:sldMasterMk cId="3310681898" sldId="2147483924"/>
              <pc:sldLayoutMk cId="4088169977" sldId="2147483925"/>
              <ac:spMk id="21" creationId="{00000000-0000-0000-0000-000000000000}"/>
            </ac:spMkLst>
          </pc:spChg>
          <pc:spChg chg="mod">
            <ac:chgData name="Fake Test User" userId="SID-0" providerId="Test" clId="FakeClientId" dt="2018-12-05T07:42:19.531" v="12" actId="790"/>
            <ac:spMkLst>
              <pc:docMk/>
              <pc:sldMasterMk cId="3310681898" sldId="2147483924"/>
              <pc:sldLayoutMk cId="4088169977" sldId="2147483925"/>
              <ac:spMk id="22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42:22.062" v="13" actId="790"/>
          <pc:sldLayoutMkLst>
            <pc:docMk/>
            <pc:sldMasterMk cId="3310681898" sldId="2147483924"/>
            <pc:sldLayoutMk cId="894591149" sldId="2147483926"/>
          </pc:sldLayoutMkLst>
          <pc:spChg chg="mod">
            <ac:chgData name="Fake Test User" userId="SID-0" providerId="Test" clId="FakeClientId" dt="2018-12-05T07:42:22.062" v="13" actId="790"/>
            <ac:spMkLst>
              <pc:docMk/>
              <pc:sldMasterMk cId="3310681898" sldId="2147483924"/>
              <pc:sldLayoutMk cId="894591149" sldId="2147483926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42:22.062" v="13" actId="790"/>
            <ac:spMkLst>
              <pc:docMk/>
              <pc:sldMasterMk cId="3310681898" sldId="2147483924"/>
              <pc:sldLayoutMk cId="894591149" sldId="2147483926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42:22.062" v="13" actId="790"/>
            <ac:spMkLst>
              <pc:docMk/>
              <pc:sldMasterMk cId="3310681898" sldId="2147483924"/>
              <pc:sldLayoutMk cId="894591149" sldId="2147483926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42:22.062" v="13" actId="790"/>
            <ac:spMkLst>
              <pc:docMk/>
              <pc:sldMasterMk cId="3310681898" sldId="2147483924"/>
              <pc:sldLayoutMk cId="894591149" sldId="2147483926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42:22.062" v="13" actId="790"/>
            <ac:spMkLst>
              <pc:docMk/>
              <pc:sldMasterMk cId="3310681898" sldId="2147483924"/>
              <pc:sldLayoutMk cId="894591149" sldId="2147483926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42:24.749" v="14" actId="790"/>
          <pc:sldLayoutMkLst>
            <pc:docMk/>
            <pc:sldMasterMk cId="3310681898" sldId="2147483924"/>
            <pc:sldLayoutMk cId="3484106010" sldId="2147483927"/>
          </pc:sldLayoutMkLst>
          <pc:spChg chg="mod">
            <ac:chgData name="Fake Test User" userId="SID-0" providerId="Test" clId="FakeClientId" dt="2018-12-05T07:42:24.749" v="14" actId="790"/>
            <ac:spMkLst>
              <pc:docMk/>
              <pc:sldMasterMk cId="3310681898" sldId="2147483924"/>
              <pc:sldLayoutMk cId="3484106010" sldId="2147483927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42:24.749" v="14" actId="790"/>
            <ac:spMkLst>
              <pc:docMk/>
              <pc:sldMasterMk cId="3310681898" sldId="2147483924"/>
              <pc:sldLayoutMk cId="3484106010" sldId="2147483927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42:24.749" v="14" actId="790"/>
            <ac:spMkLst>
              <pc:docMk/>
              <pc:sldMasterMk cId="3310681898" sldId="2147483924"/>
              <pc:sldLayoutMk cId="3484106010" sldId="2147483927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42:24.749" v="14" actId="790"/>
            <ac:spMkLst>
              <pc:docMk/>
              <pc:sldMasterMk cId="3310681898" sldId="2147483924"/>
              <pc:sldLayoutMk cId="3484106010" sldId="2147483927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42:24.749" v="14" actId="790"/>
            <ac:spMkLst>
              <pc:docMk/>
              <pc:sldMasterMk cId="3310681898" sldId="2147483924"/>
              <pc:sldLayoutMk cId="3484106010" sldId="2147483927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42:27.327" v="15" actId="790"/>
          <pc:sldLayoutMkLst>
            <pc:docMk/>
            <pc:sldMasterMk cId="3310681898" sldId="2147483924"/>
            <pc:sldLayoutMk cId="1512259294" sldId="2147483928"/>
          </pc:sldLayoutMkLst>
          <pc:spChg chg="mod">
            <ac:chgData name="Fake Test User" userId="SID-0" providerId="Test" clId="FakeClientId" dt="2018-12-05T07:42:27.327" v="15" actId="790"/>
            <ac:spMkLst>
              <pc:docMk/>
              <pc:sldMasterMk cId="3310681898" sldId="2147483924"/>
              <pc:sldLayoutMk cId="1512259294" sldId="2147483928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42:27.327" v="15" actId="790"/>
            <ac:spMkLst>
              <pc:docMk/>
              <pc:sldMasterMk cId="3310681898" sldId="2147483924"/>
              <pc:sldLayoutMk cId="1512259294" sldId="2147483928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42:27.327" v="15" actId="790"/>
            <ac:spMkLst>
              <pc:docMk/>
              <pc:sldMasterMk cId="3310681898" sldId="2147483924"/>
              <pc:sldLayoutMk cId="1512259294" sldId="2147483928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42:27.327" v="15" actId="790"/>
            <ac:spMkLst>
              <pc:docMk/>
              <pc:sldMasterMk cId="3310681898" sldId="2147483924"/>
              <pc:sldLayoutMk cId="1512259294" sldId="2147483928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42:27.327" v="15" actId="790"/>
            <ac:spMkLst>
              <pc:docMk/>
              <pc:sldMasterMk cId="3310681898" sldId="2147483924"/>
              <pc:sldLayoutMk cId="1512259294" sldId="2147483928"/>
              <ac:spMk id="6" creationId="{00000000-0000-0000-0000-000000000000}"/>
            </ac:spMkLst>
          </pc:spChg>
          <pc:spChg chg="mod">
            <ac:chgData name="Fake Test User" userId="SID-0" providerId="Test" clId="FakeClientId" dt="2018-12-05T07:42:27.327" v="15" actId="790"/>
            <ac:spMkLst>
              <pc:docMk/>
              <pc:sldMasterMk cId="3310681898" sldId="2147483924"/>
              <pc:sldLayoutMk cId="1512259294" sldId="2147483928"/>
              <ac:spMk id="7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42:30.077" v="16" actId="790"/>
          <pc:sldLayoutMkLst>
            <pc:docMk/>
            <pc:sldMasterMk cId="3310681898" sldId="2147483924"/>
            <pc:sldLayoutMk cId="597700490" sldId="2147483929"/>
          </pc:sldLayoutMkLst>
          <pc:spChg chg="mod">
            <ac:chgData name="Fake Test User" userId="SID-0" providerId="Test" clId="FakeClientId" dt="2018-12-05T07:42:30.077" v="16" actId="790"/>
            <ac:spMkLst>
              <pc:docMk/>
              <pc:sldMasterMk cId="3310681898" sldId="2147483924"/>
              <pc:sldLayoutMk cId="597700490" sldId="2147483929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42:30.077" v="16" actId="790"/>
            <ac:spMkLst>
              <pc:docMk/>
              <pc:sldMasterMk cId="3310681898" sldId="2147483924"/>
              <pc:sldLayoutMk cId="597700490" sldId="2147483929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42:30.077" v="16" actId="790"/>
            <ac:spMkLst>
              <pc:docMk/>
              <pc:sldMasterMk cId="3310681898" sldId="2147483924"/>
              <pc:sldLayoutMk cId="597700490" sldId="2147483929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42:30.077" v="16" actId="790"/>
            <ac:spMkLst>
              <pc:docMk/>
              <pc:sldMasterMk cId="3310681898" sldId="2147483924"/>
              <pc:sldLayoutMk cId="597700490" sldId="2147483929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42:30.077" v="16" actId="790"/>
            <ac:spMkLst>
              <pc:docMk/>
              <pc:sldMasterMk cId="3310681898" sldId="2147483924"/>
              <pc:sldLayoutMk cId="597700490" sldId="2147483929"/>
              <ac:spMk id="6" creationId="{00000000-0000-0000-0000-000000000000}"/>
            </ac:spMkLst>
          </pc:spChg>
          <pc:spChg chg="mod">
            <ac:chgData name="Fake Test User" userId="SID-0" providerId="Test" clId="FakeClientId" dt="2018-12-05T07:42:30.077" v="16" actId="790"/>
            <ac:spMkLst>
              <pc:docMk/>
              <pc:sldMasterMk cId="3310681898" sldId="2147483924"/>
              <pc:sldLayoutMk cId="597700490" sldId="2147483929"/>
              <ac:spMk id="7" creationId="{00000000-0000-0000-0000-000000000000}"/>
            </ac:spMkLst>
          </pc:spChg>
          <pc:spChg chg="mod">
            <ac:chgData name="Fake Test User" userId="SID-0" providerId="Test" clId="FakeClientId" dt="2018-12-05T07:42:30.077" v="16" actId="790"/>
            <ac:spMkLst>
              <pc:docMk/>
              <pc:sldMasterMk cId="3310681898" sldId="2147483924"/>
              <pc:sldLayoutMk cId="597700490" sldId="2147483929"/>
              <ac:spMk id="8" creationId="{00000000-0000-0000-0000-000000000000}"/>
            </ac:spMkLst>
          </pc:spChg>
          <pc:spChg chg="mod">
            <ac:chgData name="Fake Test User" userId="SID-0" providerId="Test" clId="FakeClientId" dt="2018-12-05T07:42:30.077" v="16" actId="790"/>
            <ac:spMkLst>
              <pc:docMk/>
              <pc:sldMasterMk cId="3310681898" sldId="2147483924"/>
              <pc:sldLayoutMk cId="597700490" sldId="2147483929"/>
              <ac:spMk id="9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42:32.686" v="17" actId="790"/>
          <pc:sldLayoutMkLst>
            <pc:docMk/>
            <pc:sldMasterMk cId="3310681898" sldId="2147483924"/>
            <pc:sldLayoutMk cId="981316351" sldId="2147483930"/>
          </pc:sldLayoutMkLst>
          <pc:spChg chg="mod">
            <ac:chgData name="Fake Test User" userId="SID-0" providerId="Test" clId="FakeClientId" dt="2018-12-05T07:42:32.686" v="17" actId="790"/>
            <ac:spMkLst>
              <pc:docMk/>
              <pc:sldMasterMk cId="3310681898" sldId="2147483924"/>
              <pc:sldLayoutMk cId="981316351" sldId="2147483930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42:32.686" v="17" actId="790"/>
            <ac:spMkLst>
              <pc:docMk/>
              <pc:sldMasterMk cId="3310681898" sldId="2147483924"/>
              <pc:sldLayoutMk cId="981316351" sldId="2147483930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42:32.686" v="17" actId="790"/>
            <ac:spMkLst>
              <pc:docMk/>
              <pc:sldMasterMk cId="3310681898" sldId="2147483924"/>
              <pc:sldLayoutMk cId="981316351" sldId="2147483930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42:32.686" v="17" actId="790"/>
            <ac:spMkLst>
              <pc:docMk/>
              <pc:sldMasterMk cId="3310681898" sldId="2147483924"/>
              <pc:sldLayoutMk cId="981316351" sldId="2147483930"/>
              <ac:spMk id="5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42:35.374" v="18" actId="790"/>
          <pc:sldLayoutMkLst>
            <pc:docMk/>
            <pc:sldMasterMk cId="3310681898" sldId="2147483924"/>
            <pc:sldLayoutMk cId="4030035370" sldId="2147483931"/>
          </pc:sldLayoutMkLst>
          <pc:spChg chg="mod">
            <ac:chgData name="Fake Test User" userId="SID-0" providerId="Test" clId="FakeClientId" dt="2018-12-05T07:42:35.374" v="18" actId="790"/>
            <ac:spMkLst>
              <pc:docMk/>
              <pc:sldMasterMk cId="3310681898" sldId="2147483924"/>
              <pc:sldLayoutMk cId="4030035370" sldId="2147483931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42:35.374" v="18" actId="790"/>
            <ac:spMkLst>
              <pc:docMk/>
              <pc:sldMasterMk cId="3310681898" sldId="2147483924"/>
              <pc:sldLayoutMk cId="4030035370" sldId="2147483931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42:35.374" v="18" actId="790"/>
            <ac:spMkLst>
              <pc:docMk/>
              <pc:sldMasterMk cId="3310681898" sldId="2147483924"/>
              <pc:sldLayoutMk cId="4030035370" sldId="2147483931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42:35.374" v="18" actId="790"/>
            <ac:spMkLst>
              <pc:docMk/>
              <pc:sldMasterMk cId="3310681898" sldId="2147483924"/>
              <pc:sldLayoutMk cId="4030035370" sldId="2147483931"/>
              <ac:spMk id="7" creationId="{00000000-0000-0000-0000-000000000000}"/>
            </ac:spMkLst>
          </pc:spChg>
          <pc:spChg chg="mod">
            <ac:chgData name="Fake Test User" userId="SID-0" providerId="Test" clId="FakeClientId" dt="2018-12-05T07:42:35.374" v="18" actId="790"/>
            <ac:spMkLst>
              <pc:docMk/>
              <pc:sldMasterMk cId="3310681898" sldId="2147483924"/>
              <pc:sldLayoutMk cId="4030035370" sldId="2147483931"/>
              <ac:spMk id="8" creationId="{00000000-0000-0000-0000-000000000000}"/>
            </ac:spMkLst>
          </pc:spChg>
          <pc:spChg chg="mod">
            <ac:chgData name="Fake Test User" userId="SID-0" providerId="Test" clId="FakeClientId" dt="2018-12-05T07:42:35.374" v="18" actId="790"/>
            <ac:spMkLst>
              <pc:docMk/>
              <pc:sldMasterMk cId="3310681898" sldId="2147483924"/>
              <pc:sldLayoutMk cId="4030035370" sldId="2147483931"/>
              <ac:spMk id="9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42:37.967" v="19" actId="790"/>
          <pc:sldLayoutMkLst>
            <pc:docMk/>
            <pc:sldMasterMk cId="3310681898" sldId="2147483924"/>
            <pc:sldLayoutMk cId="3616132146" sldId="2147483932"/>
          </pc:sldLayoutMkLst>
          <pc:spChg chg="mod">
            <ac:chgData name="Fake Test User" userId="SID-0" providerId="Test" clId="FakeClientId" dt="2018-12-05T07:42:37.967" v="19" actId="790"/>
            <ac:spMkLst>
              <pc:docMk/>
              <pc:sldMasterMk cId="3310681898" sldId="2147483924"/>
              <pc:sldLayoutMk cId="3616132146" sldId="2147483932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42:37.967" v="19" actId="790"/>
            <ac:spMkLst>
              <pc:docMk/>
              <pc:sldMasterMk cId="3310681898" sldId="2147483924"/>
              <pc:sldLayoutMk cId="3616132146" sldId="2147483932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42:37.967" v="19" actId="790"/>
            <ac:spMkLst>
              <pc:docMk/>
              <pc:sldMasterMk cId="3310681898" sldId="2147483924"/>
              <pc:sldLayoutMk cId="3616132146" sldId="2147483932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42:37.967" v="19" actId="790"/>
            <ac:spMkLst>
              <pc:docMk/>
              <pc:sldMasterMk cId="3310681898" sldId="2147483924"/>
              <pc:sldLayoutMk cId="3616132146" sldId="2147483932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42:37.967" v="19" actId="790"/>
            <ac:spMkLst>
              <pc:docMk/>
              <pc:sldMasterMk cId="3310681898" sldId="2147483924"/>
              <pc:sldLayoutMk cId="3616132146" sldId="2147483932"/>
              <ac:spMk id="6" creationId="{00000000-0000-0000-0000-000000000000}"/>
            </ac:spMkLst>
          </pc:spChg>
          <pc:spChg chg="mod">
            <ac:chgData name="Fake Test User" userId="SID-0" providerId="Test" clId="FakeClientId" dt="2018-12-05T07:42:37.967" v="19" actId="790"/>
            <ac:spMkLst>
              <pc:docMk/>
              <pc:sldMasterMk cId="3310681898" sldId="2147483924"/>
              <pc:sldLayoutMk cId="3616132146" sldId="2147483932"/>
              <ac:spMk id="7" creationId="{00000000-0000-0000-0000-000000000000}"/>
            </ac:spMkLst>
          </pc:spChg>
          <pc:spChg chg="mod">
            <ac:chgData name="Fake Test User" userId="SID-0" providerId="Test" clId="FakeClientId" dt="2018-12-05T07:42:37.967" v="19" actId="790"/>
            <ac:spMkLst>
              <pc:docMk/>
              <pc:sldMasterMk cId="3310681898" sldId="2147483924"/>
              <pc:sldLayoutMk cId="3616132146" sldId="2147483932"/>
              <ac:spMk id="8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42:40.733" v="20" actId="790"/>
          <pc:sldLayoutMkLst>
            <pc:docMk/>
            <pc:sldMasterMk cId="3310681898" sldId="2147483924"/>
            <pc:sldLayoutMk cId="1931862729" sldId="2147483933"/>
          </pc:sldLayoutMkLst>
          <pc:spChg chg="mod">
            <ac:chgData name="Fake Test User" userId="SID-0" providerId="Test" clId="FakeClientId" dt="2018-12-05T07:42:40.733" v="20" actId="790"/>
            <ac:spMkLst>
              <pc:docMk/>
              <pc:sldMasterMk cId="3310681898" sldId="2147483924"/>
              <pc:sldLayoutMk cId="1931862729" sldId="2147483933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42:40.733" v="20" actId="790"/>
            <ac:spMkLst>
              <pc:docMk/>
              <pc:sldMasterMk cId="3310681898" sldId="2147483924"/>
              <pc:sldLayoutMk cId="1931862729" sldId="2147483933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42:40.733" v="20" actId="790"/>
            <ac:spMkLst>
              <pc:docMk/>
              <pc:sldMasterMk cId="3310681898" sldId="2147483924"/>
              <pc:sldLayoutMk cId="1931862729" sldId="2147483933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42:40.733" v="20" actId="790"/>
            <ac:spMkLst>
              <pc:docMk/>
              <pc:sldMasterMk cId="3310681898" sldId="2147483924"/>
              <pc:sldLayoutMk cId="1931862729" sldId="2147483933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42:40.733" v="20" actId="790"/>
            <ac:spMkLst>
              <pc:docMk/>
              <pc:sldMasterMk cId="3310681898" sldId="2147483924"/>
              <pc:sldLayoutMk cId="1931862729" sldId="2147483933"/>
              <ac:spMk id="6" creationId="{00000000-0000-0000-0000-000000000000}"/>
            </ac:spMkLst>
          </pc:spChg>
          <pc:spChg chg="mod">
            <ac:chgData name="Fake Test User" userId="SID-0" providerId="Test" clId="FakeClientId" dt="2018-12-05T07:42:40.733" v="20" actId="790"/>
            <ac:spMkLst>
              <pc:docMk/>
              <pc:sldMasterMk cId="3310681898" sldId="2147483924"/>
              <pc:sldLayoutMk cId="1931862729" sldId="2147483933"/>
              <ac:spMk id="7" creationId="{00000000-0000-0000-0000-000000000000}"/>
            </ac:spMkLst>
          </pc:spChg>
          <pc:spChg chg="mod">
            <ac:chgData name="Fake Test User" userId="SID-0" providerId="Test" clId="FakeClientId" dt="2018-12-05T07:42:40.733" v="20" actId="790"/>
            <ac:spMkLst>
              <pc:docMk/>
              <pc:sldMasterMk cId="3310681898" sldId="2147483924"/>
              <pc:sldLayoutMk cId="1931862729" sldId="2147483933"/>
              <ac:spMk id="8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42:43.498" v="21" actId="790"/>
          <pc:sldLayoutMkLst>
            <pc:docMk/>
            <pc:sldMasterMk cId="3310681898" sldId="2147483924"/>
            <pc:sldLayoutMk cId="2223790522" sldId="2147483934"/>
          </pc:sldLayoutMkLst>
          <pc:spChg chg="mod">
            <ac:chgData name="Fake Test User" userId="SID-0" providerId="Test" clId="FakeClientId" dt="2018-12-05T07:42:43.498" v="21" actId="790"/>
            <ac:spMkLst>
              <pc:docMk/>
              <pc:sldMasterMk cId="3310681898" sldId="2147483924"/>
              <pc:sldLayoutMk cId="2223790522" sldId="2147483934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42:43.498" v="21" actId="790"/>
            <ac:spMkLst>
              <pc:docMk/>
              <pc:sldMasterMk cId="3310681898" sldId="2147483924"/>
              <pc:sldLayoutMk cId="2223790522" sldId="2147483934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42:43.498" v="21" actId="790"/>
            <ac:spMkLst>
              <pc:docMk/>
              <pc:sldMasterMk cId="3310681898" sldId="2147483924"/>
              <pc:sldLayoutMk cId="2223790522" sldId="2147483934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42:43.498" v="21" actId="790"/>
            <ac:spMkLst>
              <pc:docMk/>
              <pc:sldMasterMk cId="3310681898" sldId="2147483924"/>
              <pc:sldLayoutMk cId="2223790522" sldId="2147483934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42:43.498" v="21" actId="790"/>
            <ac:spMkLst>
              <pc:docMk/>
              <pc:sldMasterMk cId="3310681898" sldId="2147483924"/>
              <pc:sldLayoutMk cId="2223790522" sldId="2147483934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8-12-05T07:42:46.139" v="22" actId="790"/>
          <pc:sldLayoutMkLst>
            <pc:docMk/>
            <pc:sldMasterMk cId="3310681898" sldId="2147483924"/>
            <pc:sldLayoutMk cId="2653419351" sldId="2147483935"/>
          </pc:sldLayoutMkLst>
          <pc:spChg chg="mod">
            <ac:chgData name="Fake Test User" userId="SID-0" providerId="Test" clId="FakeClientId" dt="2018-12-05T07:42:46.139" v="22" actId="790"/>
            <ac:spMkLst>
              <pc:docMk/>
              <pc:sldMasterMk cId="3310681898" sldId="2147483924"/>
              <pc:sldLayoutMk cId="2653419351" sldId="2147483935"/>
              <ac:spMk id="2" creationId="{00000000-0000-0000-0000-000000000000}"/>
            </ac:spMkLst>
          </pc:spChg>
          <pc:spChg chg="mod">
            <ac:chgData name="Fake Test User" userId="SID-0" providerId="Test" clId="FakeClientId" dt="2018-12-05T07:42:46.139" v="22" actId="790"/>
            <ac:spMkLst>
              <pc:docMk/>
              <pc:sldMasterMk cId="3310681898" sldId="2147483924"/>
              <pc:sldLayoutMk cId="2653419351" sldId="2147483935"/>
              <ac:spMk id="3" creationId="{00000000-0000-0000-0000-000000000000}"/>
            </ac:spMkLst>
          </pc:spChg>
          <pc:spChg chg="mod">
            <ac:chgData name="Fake Test User" userId="SID-0" providerId="Test" clId="FakeClientId" dt="2018-12-05T07:42:46.139" v="22" actId="790"/>
            <ac:spMkLst>
              <pc:docMk/>
              <pc:sldMasterMk cId="3310681898" sldId="2147483924"/>
              <pc:sldLayoutMk cId="2653419351" sldId="2147483935"/>
              <ac:spMk id="4" creationId="{00000000-0000-0000-0000-000000000000}"/>
            </ac:spMkLst>
          </pc:spChg>
          <pc:spChg chg="mod">
            <ac:chgData name="Fake Test User" userId="SID-0" providerId="Test" clId="FakeClientId" dt="2018-12-05T07:42:46.139" v="22" actId="790"/>
            <ac:spMkLst>
              <pc:docMk/>
              <pc:sldMasterMk cId="3310681898" sldId="2147483924"/>
              <pc:sldLayoutMk cId="2653419351" sldId="2147483935"/>
              <ac:spMk id="5" creationId="{00000000-0000-0000-0000-000000000000}"/>
            </ac:spMkLst>
          </pc:spChg>
          <pc:spChg chg="mod">
            <ac:chgData name="Fake Test User" userId="SID-0" providerId="Test" clId="FakeClientId" dt="2018-12-05T07:42:46.139" v="22" actId="790"/>
            <ac:spMkLst>
              <pc:docMk/>
              <pc:sldMasterMk cId="3310681898" sldId="2147483924"/>
              <pc:sldLayoutMk cId="2653419351" sldId="2147483935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C97547B-1F6E-4DDC-9117-CAA6FD73E728}" type="datetime1">
              <a:rPr lang="ru-RU" smtClean="0"/>
              <a:t>26.04.2023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4886E15-F82A-4596-A46C-375C6D3981E1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B3224DC-1FE8-4524-81AE-0EB5EC100CE7}" type="datetime1">
              <a:rPr lang="ru-RU" noProof="0" smtClean="0"/>
              <a:t>26.04.2023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F105DB2-FD3E-441D-8B7E-7AE83ECE27B3}" type="slidenum">
              <a:rPr lang="ru-RU" noProof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276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600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443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730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874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489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блок заголовка"/>
          <p:cNvSpPr/>
          <p:nvPr/>
        </p:nvSpPr>
        <p:spPr bwMode="invGray">
          <a:xfrm>
            <a:off x="1141413" y="1600200"/>
            <a:ext cx="1104741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grpSp>
        <p:nvGrpSpPr>
          <p:cNvPr id="7" name="верхний рисунок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grpSp>
        <p:nvGrpSpPr>
          <p:cNvPr id="23" name="нижний рисунок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invGray">
          <a:xfrm>
            <a:off x="1522414" y="1905000"/>
            <a:ext cx="9143998" cy="2667000"/>
          </a:xfrm>
        </p:spPr>
        <p:txBody>
          <a:bodyPr rtlCol="0"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 rtlCol="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20" name="Дата 1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C4C8E8-9F4E-4EA6-835D-E9D5612495DB}" type="datetime1">
              <a:rPr lang="ru-RU" noProof="0" smtClean="0"/>
              <a:t>26.04.2023</a:t>
            </a:fld>
            <a:endParaRPr lang="ru-RU" noProof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08816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6C4F13-8C8C-441B-BBCD-2370F386EB42}" type="datetime1">
              <a:rPr lang="ru-RU" noProof="0" smtClean="0"/>
              <a:t>26.04.2023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22379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1522413" y="609600"/>
            <a:ext cx="7696198" cy="5410200"/>
          </a:xfrm>
        </p:spPr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056CB0-5A4E-4FC5-8098-88E31F01EA45}" type="datetime1">
              <a:rPr lang="ru-RU" noProof="0" smtClean="0"/>
              <a:t>26.04.2023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65341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 algn="l"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016FDA-52E9-4FE9-8F9F-D0B7A1AC00F5}" type="datetime1">
              <a:rPr lang="ru-RU" noProof="0" smtClean="0"/>
              <a:t>26.04.2023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 algn="l"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03F614-6D12-4FB0-B37A-7F584F7E7447}" type="datetime1">
              <a:rPr lang="ru-RU" noProof="0" smtClean="0"/>
              <a:t>26.04.2023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89459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522413" y="4876800"/>
            <a:ext cx="8229598" cy="11430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6DB20920-A951-4D74-93DB-A7C7F309F702}" type="datetime1">
              <a:rPr lang="ru-RU" noProof="0" smtClean="0"/>
              <a:t>26.04.2023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48410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1522413" y="1904999"/>
            <a:ext cx="4435564" cy="4088921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6230849" y="1904999"/>
            <a:ext cx="4435564" cy="4088921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2CA588-C02F-4CCF-BAD7-18C728B93B52}" type="datetime1">
              <a:rPr lang="ru-RU" noProof="0" smtClean="0"/>
              <a:t>26.04.2023</a:t>
            </a:fld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51225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522413" y="1828800"/>
            <a:ext cx="4419599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1522413" y="2590801"/>
            <a:ext cx="4419599" cy="3429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6246814" y="1828800"/>
            <a:ext cx="4419599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6246814" y="2590801"/>
            <a:ext cx="4419599" cy="3429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9A9956-53D6-4D29-80A7-0ADFD73EC9D5}" type="datetime1">
              <a:rPr lang="ru-RU" noProof="0" smtClean="0"/>
              <a:t>26.04.2023</a:t>
            </a:fld>
            <a:endParaRPr lang="ru-RU" noProof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59770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F3D3AF7-BEB0-4993-92D4-4D2C72963A64}" type="datetime1">
              <a:rPr lang="ru-RU" noProof="0" smtClean="0"/>
              <a:t>26.04.2023</a:t>
            </a:fld>
            <a:endParaRPr lang="ru-RU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8131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нижний рисунок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13E78C-2D93-4346-92BE-F99AE2EB36B5}" type="datetime1">
              <a:rPr lang="ru-RU" noProof="0" smtClean="0"/>
              <a:t>26.04.2023</a:t>
            </a:fld>
            <a:endParaRPr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03003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амка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rtlCol="0" anchor="b">
            <a:normAutofit/>
          </a:bodyPr>
          <a:lstStyle>
            <a:lvl1pPr algn="l">
              <a:defRPr sz="3200" b="1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1491930" y="1293495"/>
            <a:ext cx="5577840" cy="402336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7923214" y="3536829"/>
            <a:ext cx="3124200" cy="1797169"/>
          </a:xfrm>
        </p:spPr>
        <p:txBody>
          <a:bodyPr rtlCol="0"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83B113-0D92-41AE-8320-0E62DD52F8B2}" type="datetime1">
              <a:rPr lang="ru-RU" noProof="0" smtClean="0"/>
              <a:t>26.04.2023</a:t>
            </a:fld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6161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амка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rtlCol="0" anchor="b">
            <a:normAutofit/>
          </a:bodyPr>
          <a:lstStyle>
            <a:lvl1pPr algn="l">
              <a:defRPr sz="3200"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 hasCustomPrompt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7923214" y="3536829"/>
            <a:ext cx="3124200" cy="1797171"/>
          </a:xfrm>
        </p:spPr>
        <p:txBody>
          <a:bodyPr rtlCol="0"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9A3B24-C4CD-4EFD-A479-64DAB88ACAE4}" type="datetime1">
              <a:rPr lang="ru-RU" noProof="0" smtClean="0"/>
              <a:t>26.04.2023</a:t>
            </a:fld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931862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нижний рисунок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grpSp>
        <p:nvGrpSpPr>
          <p:cNvPr id="10" name="верхний рисунок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3697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pPr rtl="0"/>
            <a:fld id="{FC24BF8D-0138-4857-BC63-0337FB4EE515}" type="datetime1">
              <a:rPr lang="ru-RU" noProof="0" smtClean="0"/>
              <a:t>26.04.2023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31068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14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ru-RU" dirty="0">
                <a:effectLst/>
              </a:rPr>
              <a:t>Формирование объективной ВСОКО в ОО </a:t>
            </a:r>
            <a:r>
              <a:rPr lang="ru-RU" dirty="0" smtClean="0">
                <a:effectLst/>
              </a:rPr>
              <a:t>района</a:t>
            </a: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algn="r" rtl="0"/>
            <a:r>
              <a:rPr lang="ru" dirty="0" smtClean="0"/>
              <a:t>26.04.2023</a:t>
            </a:r>
            <a:endParaRPr lang="ru" dirty="0"/>
          </a:p>
        </p:txBody>
      </p:sp>
    </p:spTree>
    <p:extLst>
      <p:ext uri="{BB962C8B-B14F-4D97-AF65-F5344CB8AC3E}">
        <p14:creationId xmlns:p14="http://schemas.microsoft.com/office/powerpoint/2010/main" val="295718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813617"/>
              </p:ext>
            </p:extLst>
          </p:nvPr>
        </p:nvGraphicFramePr>
        <p:xfrm>
          <a:off x="981844" y="1052736"/>
          <a:ext cx="10369152" cy="489654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932289"/>
                <a:gridCol w="1843482"/>
                <a:gridCol w="898217"/>
                <a:gridCol w="650459"/>
                <a:gridCol w="2500363"/>
                <a:gridCol w="1544342"/>
              </a:tblGrid>
              <a:tr h="4896544">
                <a:tc>
                  <a:txBody>
                    <a:bodyPr/>
                    <a:lstStyle/>
                    <a:p>
                      <a:pPr marL="1270" marR="400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marL="1270" marR="400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4.1.2</a:t>
                      </a:r>
                      <a:r>
                        <a:rPr lang="ru-RU" sz="1600" dirty="0">
                          <a:effectLst/>
                        </a:rPr>
                        <a:t>. Содержательное единство документов ОО, устанавливающих задачи, критерии и процедуры оценки качества, систему мониторинга и анализ результатов.</a:t>
                      </a:r>
                    </a:p>
                    <a:p>
                      <a:pPr marL="1270" marR="400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marL="1270" marR="400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marL="1270" marR="400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marL="1270" marR="400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marL="1270" marR="400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marL="1270" marR="400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marL="1270" marR="400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33" marR="17775" marT="27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marR="400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</a:endParaRPr>
                    </a:p>
                    <a:p>
                      <a:pPr marL="1270" marR="400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Анализ </a:t>
                      </a:r>
                      <a:r>
                        <a:rPr lang="ru-RU" sz="1600" b="1" dirty="0">
                          <a:effectLst/>
                        </a:rPr>
                        <a:t>Программы развития, образовательной программы, Положения о ВСОКО, Отчета о результатах </a:t>
                      </a:r>
                      <a:r>
                        <a:rPr lang="ru-RU" sz="1600" b="1" dirty="0" err="1" smtClean="0">
                          <a:effectLst/>
                        </a:rPr>
                        <a:t>самообследования</a:t>
                      </a:r>
                      <a:endParaRPr lang="ru-RU" sz="1600" b="1" dirty="0">
                        <a:effectLst/>
                      </a:endParaRPr>
                    </a:p>
                    <a:p>
                      <a:pPr marL="1270" marR="400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33" marR="17775" marT="27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1 </a:t>
                      </a:r>
                      <a:r>
                        <a:rPr lang="ru-RU" sz="1600" b="1" dirty="0">
                          <a:effectLst/>
                        </a:rPr>
                        <a:t>раз в год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33" marR="17775" marT="27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</a:endParaRPr>
                    </a:p>
                    <a:p>
                      <a:pPr marL="12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30.04-30.05</a:t>
                      </a:r>
                      <a:endParaRPr lang="ru-RU" sz="1600" b="1" dirty="0">
                        <a:effectLst/>
                      </a:endParaRPr>
                    </a:p>
                    <a:p>
                      <a:pPr marL="12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</a:p>
                    <a:p>
                      <a:pPr marL="12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</a:p>
                    <a:p>
                      <a:pPr marL="12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</a:p>
                    <a:p>
                      <a:pPr marL="12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</a:p>
                    <a:p>
                      <a:pPr marL="12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</a:p>
                    <a:p>
                      <a:pPr marL="12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</a:p>
                    <a:p>
                      <a:pPr marL="12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</a:p>
                    <a:p>
                      <a:pPr marL="12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</a:p>
                    <a:p>
                      <a:pPr marL="12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</a:p>
                    <a:p>
                      <a:pPr marL="12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</a:p>
                    <a:p>
                      <a:pPr marL="12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</a:p>
                    <a:p>
                      <a:pPr marL="12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33" marR="17775" marT="27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Анализ </a:t>
                      </a:r>
                      <a:r>
                        <a:rPr lang="ru-RU" sz="1600" b="1" dirty="0">
                          <a:effectLst/>
                        </a:rPr>
                        <a:t>документов ОО, включенных в выборку. В выборку обязательно включаются ОО, попавшие в список организаций с низкими образовательными результатами, а также ОО функционирующие в зоне риска снижения образовательных результатов.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33" marR="17775" marT="27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3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</a:endParaRPr>
                    </a:p>
                    <a:p>
                      <a:pPr>
                        <a:lnSpc>
                          <a:spcPct val="113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Аналитическая </a:t>
                      </a:r>
                      <a:r>
                        <a:rPr lang="ru-RU" sz="1600" b="1" dirty="0">
                          <a:effectLst/>
                        </a:rPr>
                        <a:t>справка.</a:t>
                      </a:r>
                    </a:p>
                    <a:p>
                      <a:pPr>
                        <a:lnSpc>
                          <a:spcPct val="113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3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3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3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3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3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3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3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3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3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33" marR="17775" marT="27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86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936718"/>
              </p:ext>
            </p:extLst>
          </p:nvPr>
        </p:nvGraphicFramePr>
        <p:xfrm>
          <a:off x="837826" y="908720"/>
          <a:ext cx="10513169" cy="460851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973016"/>
                <a:gridCol w="1621247"/>
                <a:gridCol w="902388"/>
                <a:gridCol w="1201504"/>
                <a:gridCol w="2424296"/>
                <a:gridCol w="1390718"/>
              </a:tblGrid>
              <a:tr h="4608512">
                <a:tc>
                  <a:txBody>
                    <a:bodyPr/>
                    <a:lstStyle/>
                    <a:p>
                      <a:pPr marL="1270" marR="400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4.1.3 Сбалансированность системы оценки качества подготовки обучающихся (обеспечение отсутствия перегрузки обучающихся оценочными процедурами)</a:t>
                      </a:r>
                    </a:p>
                    <a:p>
                      <a:pPr marL="1270" marR="400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графиков проверочных и диагностических работ в ОО района в соответствии с рекомендациями </a:t>
                      </a:r>
                      <a:r>
                        <a:rPr lang="ru-RU" sz="1600" dirty="0" err="1">
                          <a:effectLst/>
                        </a:rPr>
                        <a:t>Минпросвещения</a:t>
                      </a:r>
                      <a:r>
                        <a:rPr lang="ru-RU" sz="1600" dirty="0">
                          <a:effectLst/>
                        </a:rPr>
                        <a:t> и </a:t>
                      </a:r>
                      <a:r>
                        <a:rPr lang="ru-RU" sz="1600" dirty="0" err="1">
                          <a:effectLst/>
                        </a:rPr>
                        <a:t>Рособрнадзора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29210" marT="44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marR="400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Графики проверочных и диагностических работ в ОО района на сайтах ОО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29210" marT="44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 раза в год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29210" marT="44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1.10-15.10/1.02-15.02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29210" marT="44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Анализ данных графиков проверочных и диагностических работ в ОО района размещенных на сайте ОО.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29210" marT="44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3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Справка.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29210" marT="44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424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r>
              <a:rPr lang="ru-RU" dirty="0" smtClean="0"/>
              <a:t>5.1 Обеспечение </a:t>
            </a:r>
            <a:r>
              <a:rPr lang="ru-RU" dirty="0"/>
              <a:t>объективности проведения оценочных процедур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Положение о проведении ВПР в ОО.</a:t>
            </a:r>
          </a:p>
          <a:p>
            <a:r>
              <a:rPr lang="ru-RU" dirty="0" smtClean="0"/>
              <a:t>Наблюдение, взаимопроверка и перепроверка работ.</a:t>
            </a:r>
          </a:p>
          <a:p>
            <a:r>
              <a:rPr lang="ru-RU" dirty="0" smtClean="0"/>
              <a:t>Обсуждение критериев, анализ результатов.</a:t>
            </a:r>
          </a:p>
          <a:p>
            <a:r>
              <a:rPr lang="ru-RU" dirty="0" smtClean="0"/>
              <a:t>5.2 Обеспечение </a:t>
            </a:r>
            <a:r>
              <a:rPr lang="ru-RU" dirty="0"/>
              <a:t>каждого обучающегося и учителя результатами независимой оценки по предметам на всех уровнях </a:t>
            </a:r>
            <a:r>
              <a:rPr lang="ru-RU" dirty="0" smtClean="0"/>
              <a:t>образования.</a:t>
            </a:r>
            <a:endParaRPr lang="ru-RU" dirty="0"/>
          </a:p>
          <a:p>
            <a:pPr rtl="0"/>
            <a:endParaRPr lang="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5. Объективность </a:t>
            </a:r>
            <a:r>
              <a:rPr lang="ru-RU" dirty="0">
                <a:solidFill>
                  <a:srgbClr val="FF0000"/>
                </a:solidFill>
              </a:rPr>
              <a:t>образовательных результатов</a:t>
            </a:r>
          </a:p>
        </p:txBody>
      </p:sp>
    </p:spTree>
    <p:extLst>
      <p:ext uri="{BB962C8B-B14F-4D97-AF65-F5344CB8AC3E}">
        <p14:creationId xmlns:p14="http://schemas.microsoft.com/office/powerpoint/2010/main" val="351901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2027312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/>
              <a:t>Методические рекомендации по системе оценки достижения учащимися планируемых результатов освоения программ начального общего, основного общего и среднего общего образования. </a:t>
            </a:r>
            <a:br>
              <a:rPr lang="ru-RU" dirty="0" smtClean="0"/>
            </a:br>
            <a:r>
              <a:rPr lang="ru-RU" dirty="0" smtClean="0"/>
              <a:t>Письмо </a:t>
            </a:r>
            <a:r>
              <a:rPr lang="ru-RU" dirty="0" err="1" smtClean="0"/>
              <a:t>Минпросвещения</a:t>
            </a:r>
            <a:r>
              <a:rPr lang="ru-RU" dirty="0" smtClean="0"/>
              <a:t> РФ 13.01.2023 №03-49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5088" y="2642944"/>
            <a:ext cx="9036032" cy="2029449"/>
          </a:xfrm>
        </p:spPr>
        <p:txBody>
          <a:bodyPr/>
          <a:lstStyle/>
          <a:p>
            <a:r>
              <a:rPr lang="ru-RU" dirty="0" smtClean="0"/>
              <a:t>Целевой раздел федеральных основных ОП (утв. Приказами №992, №993, №1014 </a:t>
            </a:r>
            <a:r>
              <a:rPr lang="ru-RU" dirty="0" err="1" smtClean="0"/>
              <a:t>Минпросвещения</a:t>
            </a:r>
            <a:r>
              <a:rPr lang="ru-RU" dirty="0" smtClean="0"/>
              <a:t>) включает систему оценки достижения планируемых результатов.</a:t>
            </a:r>
            <a:endParaRPr lang="ru-RU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1845940" y="4221088"/>
            <a:ext cx="4176464" cy="1584176"/>
          </a:xfrm>
          <a:prstGeom prst="homePlat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1.1. Ориентация </a:t>
            </a:r>
            <a:r>
              <a:rPr lang="ru-RU" sz="2000" dirty="0"/>
              <a:t>оценки на </a:t>
            </a:r>
            <a:r>
              <a:rPr lang="ru-RU" sz="2000" dirty="0">
                <a:solidFill>
                  <a:srgbClr val="FF0000"/>
                </a:solidFill>
              </a:rPr>
              <a:t>управление</a:t>
            </a:r>
            <a:r>
              <a:rPr lang="ru-RU" sz="2000" dirty="0"/>
              <a:t> качеством</a:t>
            </a:r>
          </a:p>
          <a:p>
            <a:pPr algn="ctr"/>
            <a:endParaRPr lang="ru-RU" sz="2000" dirty="0" err="1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6742484" y="4221088"/>
            <a:ext cx="3600400" cy="158417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FF0000"/>
                </a:solidFill>
              </a:rPr>
              <a:t>Вовлечение </a:t>
            </a:r>
            <a:r>
              <a:rPr lang="ru-RU" sz="2000" dirty="0" smtClean="0">
                <a:solidFill>
                  <a:srgbClr val="FF0000"/>
                </a:solidFill>
              </a:rPr>
              <a:t>обучающихся</a:t>
            </a:r>
            <a:r>
              <a:rPr lang="en-US" sz="2000" dirty="0" smtClean="0">
                <a:solidFill>
                  <a:srgbClr val="FF0000"/>
                </a:solidFill>
              </a:rPr>
              <a:t> (</a:t>
            </a:r>
            <a:r>
              <a:rPr lang="ru-RU" sz="2000" dirty="0" smtClean="0">
                <a:solidFill>
                  <a:srgbClr val="FF0000"/>
                </a:solidFill>
              </a:rPr>
              <a:t>открытые критерии оценивания)</a:t>
            </a:r>
            <a:endParaRPr lang="ru-RU" sz="2000" dirty="0">
              <a:solidFill>
                <a:srgbClr val="FF0000"/>
              </a:solidFill>
            </a:endParaRPr>
          </a:p>
          <a:p>
            <a:pPr algn="ctr"/>
            <a:endParaRPr lang="ru-RU" dirty="0" err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268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006180" y="116632"/>
            <a:ext cx="4014192" cy="172819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1.2 Внутреннее и внешнее оценивание</a:t>
            </a:r>
          </a:p>
          <a:p>
            <a:pPr algn="ctr"/>
            <a:endParaRPr lang="ru-RU" dirty="0" err="1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693812" y="2996952"/>
            <a:ext cx="5112568" cy="302284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Внутренняя ОК: регулируется </a:t>
            </a:r>
            <a:r>
              <a:rPr lang="ru-RU" sz="2000" dirty="0" smtClean="0">
                <a:solidFill>
                  <a:srgbClr val="FF0000"/>
                </a:solidFill>
              </a:rPr>
              <a:t>локальными актами</a:t>
            </a:r>
            <a:r>
              <a:rPr lang="ru-RU" sz="2000" dirty="0" smtClean="0"/>
              <a:t> ОО, включает: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Текущую оценку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Промежуточную аттестацию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Стартовые (диагностические) работы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Комплексные (диагностические работы) по оценке предметных и </a:t>
            </a:r>
            <a:r>
              <a:rPr lang="ru-RU" sz="2000" dirty="0" err="1" smtClean="0">
                <a:solidFill>
                  <a:srgbClr val="FF0000"/>
                </a:solidFill>
              </a:rPr>
              <a:t>метапредметных</a:t>
            </a:r>
            <a:r>
              <a:rPr lang="ru-RU" sz="2000" dirty="0" smtClean="0">
                <a:solidFill>
                  <a:srgbClr val="FEADA0"/>
                </a:solidFill>
              </a:rPr>
              <a:t> </a:t>
            </a:r>
            <a:r>
              <a:rPr lang="ru-RU" sz="2000" dirty="0" smtClean="0"/>
              <a:t>образовательные результаты</a:t>
            </a:r>
          </a:p>
          <a:p>
            <a:pPr marL="342900" indent="-342900">
              <a:buFont typeface="+mj-lt"/>
              <a:buAutoNum type="arabicPeriod"/>
            </a:pPr>
            <a:endParaRPr lang="ru-RU" dirty="0" err="1"/>
          </a:p>
        </p:txBody>
      </p:sp>
      <p:sp>
        <p:nvSpPr>
          <p:cNvPr id="12" name="Прямоугольник 11"/>
          <p:cNvSpPr/>
          <p:nvPr/>
        </p:nvSpPr>
        <p:spPr>
          <a:xfrm>
            <a:off x="6382444" y="2996952"/>
            <a:ext cx="5112568" cy="302284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Внешняя ОК: включает: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ГИА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ВПР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Мониторинговые исследования (НИКО, РДР, ФГ)</a:t>
            </a:r>
          </a:p>
          <a:p>
            <a:pPr marL="342900" indent="-342900">
              <a:buFont typeface="+mj-lt"/>
              <a:buAutoNum type="arabicPeriod"/>
            </a:pPr>
            <a:endParaRPr lang="ru-RU" dirty="0" err="1"/>
          </a:p>
        </p:txBody>
      </p:sp>
      <p:sp>
        <p:nvSpPr>
          <p:cNvPr id="13" name="Пятиугольник 12"/>
          <p:cNvSpPr/>
          <p:nvPr/>
        </p:nvSpPr>
        <p:spPr>
          <a:xfrm rot="2665406">
            <a:off x="254622" y="1186321"/>
            <a:ext cx="3456384" cy="979438"/>
          </a:xfrm>
          <a:prstGeom prst="homePlat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Внедрение </a:t>
            </a:r>
            <a:r>
              <a:rPr lang="ru-RU" sz="12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критериального</a:t>
            </a:r>
            <a:r>
              <a:rPr lang="ru-RU" sz="1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оценивания при реализации форм внутреннего оценивания</a:t>
            </a:r>
            <a:endParaRPr lang="ru-RU" sz="12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Пятиугольник 13"/>
          <p:cNvSpPr/>
          <p:nvPr/>
        </p:nvSpPr>
        <p:spPr>
          <a:xfrm rot="2665406">
            <a:off x="8189787" y="1186320"/>
            <a:ext cx="3456384" cy="979438"/>
          </a:xfrm>
          <a:prstGeom prst="homePlat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Положения о проведении </a:t>
            </a:r>
            <a:r>
              <a:rPr lang="ru-RU" sz="1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ВПР </a:t>
            </a:r>
            <a:r>
              <a:rPr lang="ru-RU" sz="1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в </a:t>
            </a:r>
            <a:r>
              <a:rPr lang="ru-RU" sz="1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ОО (перенос дат, организация длительных работ, ответственность организаторов в </a:t>
            </a:r>
            <a:r>
              <a:rPr lang="ru-RU" sz="12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аудитроии</a:t>
            </a:r>
            <a:r>
              <a:rPr lang="ru-RU" sz="1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, проверка работ и др.)</a:t>
            </a:r>
            <a:endParaRPr lang="ru-RU" sz="12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398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46140" y="260648"/>
            <a:ext cx="4032448" cy="116321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 .  Особенности системы оценки достижения планируемых результатов освоения ОП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542684" y="1844823"/>
            <a:ext cx="3024336" cy="129614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ФГОС </a:t>
            </a:r>
            <a:r>
              <a:rPr lang="ru-RU" sz="1400" dirty="0" smtClean="0">
                <a:solidFill>
                  <a:srgbClr val="FF0000"/>
                </a:solidFill>
              </a:rPr>
              <a:t>не определяет </a:t>
            </a:r>
            <a:r>
              <a:rPr lang="ru-RU" sz="1400" dirty="0" smtClean="0"/>
              <a:t>необходимость </a:t>
            </a:r>
            <a:r>
              <a:rPr lang="ru-RU" sz="1400" dirty="0" smtClean="0">
                <a:solidFill>
                  <a:srgbClr val="FF0000"/>
                </a:solidFill>
              </a:rPr>
              <a:t>обязательного</a:t>
            </a:r>
            <a:r>
              <a:rPr lang="ru-RU" sz="1400" dirty="0" smtClean="0"/>
              <a:t> контроля и оценки личностных достижений. Достижение личностных результатов не выносятся  в итоговую оценку обучающихся</a:t>
            </a:r>
            <a:endParaRPr lang="ru-RU" sz="1400" dirty="0"/>
          </a:p>
        </p:txBody>
      </p:sp>
      <p:sp>
        <p:nvSpPr>
          <p:cNvPr id="7" name="Пятиугольник 6"/>
          <p:cNvSpPr/>
          <p:nvPr/>
        </p:nvSpPr>
        <p:spPr>
          <a:xfrm>
            <a:off x="589599" y="1841201"/>
            <a:ext cx="3285832" cy="1296144"/>
          </a:xfrm>
          <a:prstGeom prst="homePlat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2.1 Особенности </a:t>
            </a:r>
            <a:r>
              <a:rPr lang="ru-RU" dirty="0"/>
              <a:t>оценки </a:t>
            </a:r>
            <a:r>
              <a:rPr lang="ru-RU" dirty="0">
                <a:solidFill>
                  <a:srgbClr val="FF0000"/>
                </a:solidFill>
              </a:rPr>
              <a:t>личностных</a:t>
            </a:r>
            <a:r>
              <a:rPr lang="ru-RU" dirty="0"/>
              <a:t> </a:t>
            </a:r>
            <a:r>
              <a:rPr lang="ru-RU" dirty="0" smtClean="0"/>
              <a:t>результатов</a:t>
            </a:r>
            <a:endParaRPr lang="ru-RU" dirty="0"/>
          </a:p>
          <a:p>
            <a:pPr algn="ctr"/>
            <a:endParaRPr lang="ru-RU" dirty="0" err="1" smtClean="0"/>
          </a:p>
        </p:txBody>
      </p:sp>
      <p:sp>
        <p:nvSpPr>
          <p:cNvPr id="8" name="Пятиугольник 7"/>
          <p:cNvSpPr/>
          <p:nvPr/>
        </p:nvSpPr>
        <p:spPr>
          <a:xfrm>
            <a:off x="4510236" y="1827895"/>
            <a:ext cx="3456384" cy="1296144"/>
          </a:xfrm>
          <a:prstGeom prst="homePlat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Получение общего представления о воспитательной деятельности ОО и ее влияния на </a:t>
            </a:r>
            <a:r>
              <a:rPr lang="ru-RU" sz="1600" dirty="0" smtClean="0"/>
              <a:t>обучающихся</a:t>
            </a:r>
            <a:endParaRPr lang="ru-RU" dirty="0"/>
          </a:p>
          <a:p>
            <a:pPr algn="ctr"/>
            <a:endParaRPr lang="ru-RU" dirty="0" err="1" smtClean="0"/>
          </a:p>
        </p:txBody>
      </p:sp>
      <p:sp>
        <p:nvSpPr>
          <p:cNvPr id="9" name="Пятиугольник 8"/>
          <p:cNvSpPr/>
          <p:nvPr/>
        </p:nvSpPr>
        <p:spPr>
          <a:xfrm rot="18921776">
            <a:off x="1566871" y="4085628"/>
            <a:ext cx="3456384" cy="1129408"/>
          </a:xfrm>
          <a:prstGeom prst="homePlat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Оценка в ходе внешних и внутренних </a:t>
            </a:r>
            <a:r>
              <a:rPr lang="ru-RU" sz="12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неперсонифицированных</a:t>
            </a:r>
            <a:r>
              <a:rPr lang="ru-RU" sz="1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профессиональных</a:t>
            </a:r>
            <a:r>
              <a:rPr lang="ru-RU" sz="1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мониторинговых исследований. </a:t>
            </a:r>
            <a:endParaRPr lang="ru-RU" sz="12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Пятиугольник 9"/>
          <p:cNvSpPr/>
          <p:nvPr/>
        </p:nvSpPr>
        <p:spPr>
          <a:xfrm rot="18921776">
            <a:off x="6424769" y="4085628"/>
            <a:ext cx="3456384" cy="1129408"/>
          </a:xfrm>
          <a:prstGeom prst="homePlat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Результаты наблюдений за обучающимися могут накапливаться в портфеле достижений обучающегося и обобщаться для оценки динамики </a:t>
            </a:r>
            <a:endParaRPr lang="ru-RU" sz="12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806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46140" y="260648"/>
            <a:ext cx="4032448" cy="116321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 Особенности системы оценки достижения планируемых результатов освоения ОП</a:t>
            </a:r>
          </a:p>
        </p:txBody>
      </p:sp>
      <p:sp>
        <p:nvSpPr>
          <p:cNvPr id="3" name="Пятиугольник 2"/>
          <p:cNvSpPr/>
          <p:nvPr/>
        </p:nvSpPr>
        <p:spPr>
          <a:xfrm>
            <a:off x="630351" y="2788130"/>
            <a:ext cx="3285832" cy="1296144"/>
          </a:xfrm>
          <a:prstGeom prst="homePlat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2.2 Особенности </a:t>
            </a:r>
            <a:r>
              <a:rPr lang="ru-RU" dirty="0"/>
              <a:t>оценки </a:t>
            </a:r>
            <a:r>
              <a:rPr lang="ru-RU" dirty="0" err="1" smtClean="0">
                <a:solidFill>
                  <a:srgbClr val="FF0000"/>
                </a:solidFill>
              </a:rPr>
              <a:t>метапредметных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результатов (МПР)</a:t>
            </a:r>
            <a:endParaRPr lang="ru-RU" dirty="0"/>
          </a:p>
          <a:p>
            <a:pPr algn="ctr"/>
            <a:endParaRPr lang="ru-RU" dirty="0" err="1" smtClean="0"/>
          </a:p>
        </p:txBody>
      </p:sp>
      <p:sp>
        <p:nvSpPr>
          <p:cNvPr id="4" name="Пятиугольник 3"/>
          <p:cNvSpPr/>
          <p:nvPr/>
        </p:nvSpPr>
        <p:spPr>
          <a:xfrm>
            <a:off x="4279393" y="1924034"/>
            <a:ext cx="3655496" cy="1504966"/>
          </a:xfrm>
          <a:prstGeom prst="homePlat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Оценка сформированности отдельных МПР в ходе </a:t>
            </a:r>
            <a:r>
              <a:rPr lang="ru-RU" sz="1600" dirty="0" smtClean="0">
                <a:solidFill>
                  <a:srgbClr val="FF0000"/>
                </a:solidFill>
              </a:rPr>
              <a:t>итоговой оценки</a:t>
            </a:r>
            <a:r>
              <a:rPr lang="ru-RU" sz="1600" dirty="0" smtClean="0"/>
              <a:t> МПР (защита индивидуального проекта)</a:t>
            </a:r>
            <a:endParaRPr lang="ru-RU" sz="1600" dirty="0"/>
          </a:p>
          <a:p>
            <a:pPr algn="ctr"/>
            <a:endParaRPr lang="ru-RU" sz="1600" dirty="0" err="1"/>
          </a:p>
        </p:txBody>
      </p:sp>
      <p:sp>
        <p:nvSpPr>
          <p:cNvPr id="5" name="Пятиугольник 4"/>
          <p:cNvSpPr/>
          <p:nvPr/>
        </p:nvSpPr>
        <p:spPr>
          <a:xfrm>
            <a:off x="4235945" y="3609020"/>
            <a:ext cx="3698944" cy="1584176"/>
          </a:xfrm>
          <a:prstGeom prst="homePlat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Оценка сформированности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действий , сформированных </a:t>
            </a:r>
            <a:r>
              <a:rPr lang="ru-RU" dirty="0" smtClean="0">
                <a:solidFill>
                  <a:srgbClr val="FF0000"/>
                </a:solidFill>
              </a:rPr>
              <a:t>на отдельных предметах</a:t>
            </a:r>
            <a:endParaRPr lang="ru-RU" dirty="0">
              <a:solidFill>
                <a:srgbClr val="FF0000"/>
              </a:solidFill>
            </a:endParaRPr>
          </a:p>
          <a:p>
            <a:pPr algn="ctr"/>
            <a:endParaRPr lang="ru-RU" sz="1400" dirty="0" err="1"/>
          </a:p>
        </p:txBody>
      </p:sp>
      <p:sp>
        <p:nvSpPr>
          <p:cNvPr id="6" name="Прямоугольник 5"/>
          <p:cNvSpPr/>
          <p:nvPr/>
        </p:nvSpPr>
        <p:spPr>
          <a:xfrm>
            <a:off x="8254652" y="1916088"/>
            <a:ext cx="2843809" cy="151216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Критерии оценки проекта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254652" y="3645024"/>
            <a:ext cx="2843809" cy="151216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Оценка УУД в ходе проведения комплексных (диагностических) работ</a:t>
            </a:r>
          </a:p>
        </p:txBody>
      </p:sp>
    </p:spTree>
    <p:extLst>
      <p:ext uri="{BB962C8B-B14F-4D97-AF65-F5344CB8AC3E}">
        <p14:creationId xmlns:p14="http://schemas.microsoft.com/office/powerpoint/2010/main" val="116025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46140" y="260648"/>
            <a:ext cx="4032448" cy="116321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 Особенности системы оценки достижения планируемых результатов освоения ОП</a:t>
            </a:r>
          </a:p>
        </p:txBody>
      </p:sp>
      <p:sp>
        <p:nvSpPr>
          <p:cNvPr id="3" name="Пятиугольник 2"/>
          <p:cNvSpPr/>
          <p:nvPr/>
        </p:nvSpPr>
        <p:spPr>
          <a:xfrm>
            <a:off x="1413892" y="2636912"/>
            <a:ext cx="4176464" cy="1584176"/>
          </a:xfrm>
          <a:prstGeom prst="homePlat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2.3 Особенности </a:t>
            </a:r>
            <a:r>
              <a:rPr lang="ru-RU" dirty="0"/>
              <a:t>оценки </a:t>
            </a:r>
            <a:r>
              <a:rPr lang="ru-RU" dirty="0" smtClean="0">
                <a:solidFill>
                  <a:srgbClr val="FF0000"/>
                </a:solidFill>
              </a:rPr>
              <a:t>предметных </a:t>
            </a:r>
            <a:r>
              <a:rPr lang="ru-RU" dirty="0" smtClean="0"/>
              <a:t>результатов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521364" y="3933056"/>
            <a:ext cx="3384376" cy="144016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Задания на формирование самооценки и рефлексии обучающихся (листы самооценки)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521364" y="2132856"/>
            <a:ext cx="3384376" cy="144016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Индивидуальные задания, задания с выбором уровня сложности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820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62164" y="260648"/>
            <a:ext cx="4176464" cy="115212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 Особенности системы оценки достижения планируемых результатов освоения ОП</a:t>
            </a:r>
          </a:p>
        </p:txBody>
      </p:sp>
      <p:sp>
        <p:nvSpPr>
          <p:cNvPr id="3" name="Пятиугольник 2"/>
          <p:cNvSpPr/>
          <p:nvPr/>
        </p:nvSpPr>
        <p:spPr>
          <a:xfrm>
            <a:off x="405780" y="2636912"/>
            <a:ext cx="3240360" cy="1368152"/>
          </a:xfrm>
          <a:prstGeom prst="homePlat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2.4 Особенности </a:t>
            </a:r>
            <a:r>
              <a:rPr lang="ru-RU" dirty="0"/>
              <a:t>оценки </a:t>
            </a:r>
            <a:r>
              <a:rPr lang="ru-RU" dirty="0" smtClean="0">
                <a:solidFill>
                  <a:srgbClr val="FF0000"/>
                </a:solidFill>
              </a:rPr>
              <a:t>функциональной грамотности.</a:t>
            </a: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862164" y="2204864"/>
            <a:ext cx="4176464" cy="295232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 учебном процессе используются задания, которые отличаются тем, что в них описывается </a:t>
            </a:r>
            <a:r>
              <a:rPr lang="ru-RU" sz="1600" dirty="0" smtClean="0">
                <a:solidFill>
                  <a:srgbClr val="FF0000"/>
                </a:solidFill>
              </a:rPr>
              <a:t>жизненная </a:t>
            </a:r>
            <a:r>
              <a:rPr lang="ru-RU" sz="1600" dirty="0" smtClean="0"/>
              <a:t>проблемная ситуация, используются разные формы представления информации, способ решения явно не задан, допускаются разные варианты решения, осознанный выбор </a:t>
            </a:r>
            <a:r>
              <a:rPr lang="ru-RU" sz="1600" dirty="0" smtClean="0">
                <a:solidFill>
                  <a:srgbClr val="FF0000"/>
                </a:solidFill>
              </a:rPr>
              <a:t>модели поведения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8398668" y="2564904"/>
            <a:ext cx="3240360" cy="1368152"/>
          </a:xfrm>
          <a:prstGeom prst="homePlat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Решение о проведении внутренних работ по оценке ФГ принимает ОО</a:t>
            </a:r>
          </a:p>
        </p:txBody>
      </p:sp>
    </p:spTree>
    <p:extLst>
      <p:ext uri="{BB962C8B-B14F-4D97-AF65-F5344CB8AC3E}">
        <p14:creationId xmlns:p14="http://schemas.microsoft.com/office/powerpoint/2010/main" val="2548363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8305" y="2780928"/>
            <a:ext cx="9143538" cy="1066800"/>
          </a:xfrm>
        </p:spPr>
        <p:txBody>
          <a:bodyPr rtlCol="0">
            <a:normAutofit fontScale="90000"/>
          </a:bodyPr>
          <a:lstStyle/>
          <a:p>
            <a:pPr rtl="0"/>
            <a:r>
              <a:rPr lang="ru" dirty="0" smtClean="0"/>
              <a:t/>
            </a:r>
            <a:br>
              <a:rPr lang="ru" dirty="0" smtClean="0"/>
            </a:br>
            <a:r>
              <a:rPr lang="ru" dirty="0" smtClean="0"/>
              <a:t>Методические рекомендации по обеспечению объективности внутренней системы оценки качества оборазования ОО Санкт-Петербурга </a:t>
            </a:r>
            <a:br>
              <a:rPr lang="ru" dirty="0" smtClean="0"/>
            </a:br>
            <a:r>
              <a:rPr lang="ru" dirty="0" smtClean="0"/>
              <a:t>Письмо КО №03-17-27/23-0-0 от 03.02.2023</a:t>
            </a:r>
            <a:br>
              <a:rPr lang="ru" dirty="0" smtClean="0"/>
            </a:br>
            <a:endParaRPr lang="ru" dirty="0"/>
          </a:p>
        </p:txBody>
      </p:sp>
      <p:sp>
        <p:nvSpPr>
          <p:cNvPr id="4" name="TextBox 3"/>
          <p:cNvSpPr txBox="1"/>
          <p:nvPr/>
        </p:nvSpPr>
        <p:spPr>
          <a:xfrm>
            <a:off x="1845940" y="882134"/>
            <a:ext cx="184731" cy="369332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none" rtlCol="0" anchor="ctr" anchorCtr="1">
            <a:spAutoFit/>
          </a:bodyPr>
          <a:lstStyle/>
          <a:p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133972" y="3788768"/>
            <a:ext cx="6696744" cy="923330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ru-RU" dirty="0" smtClean="0"/>
              <a:t>Необходимость внесения изменений в Положение об оценке качества образования в районе и Положения о мониторинге по направлению ВСОКО и объективность.</a:t>
            </a:r>
          </a:p>
        </p:txBody>
      </p:sp>
    </p:spTree>
    <p:extLst>
      <p:ext uri="{BB962C8B-B14F-4D97-AF65-F5344CB8AC3E}">
        <p14:creationId xmlns:p14="http://schemas.microsoft.com/office/powerpoint/2010/main" val="314811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22875" y="764704"/>
            <a:ext cx="9143538" cy="1066800"/>
          </a:xfrm>
        </p:spPr>
        <p:txBody>
          <a:bodyPr rtlCol="0"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4. Формирование объективной </a:t>
            </a:r>
            <a:r>
              <a:rPr lang="ru-RU" dirty="0" err="1" smtClean="0">
                <a:solidFill>
                  <a:srgbClr val="FF0000"/>
                </a:solidFill>
              </a:rPr>
              <a:t>внутришкольной</a:t>
            </a:r>
            <a:r>
              <a:rPr lang="ru-RU" dirty="0" smtClean="0">
                <a:solidFill>
                  <a:srgbClr val="FF0000"/>
                </a:solidFill>
              </a:rPr>
              <a:t> системы оценки качества образования в ОО района.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4.1 Документарное </a:t>
            </a:r>
            <a:r>
              <a:rPr lang="ru-RU" dirty="0"/>
              <a:t>обеспечение </a:t>
            </a:r>
            <a:r>
              <a:rPr lang="ru-RU" dirty="0" smtClean="0"/>
              <a:t>ВСОКО.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151997"/>
              </p:ext>
            </p:extLst>
          </p:nvPr>
        </p:nvGraphicFramePr>
        <p:xfrm>
          <a:off x="477788" y="1831504"/>
          <a:ext cx="11233247" cy="3645129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3176647"/>
                <a:gridCol w="1997105"/>
                <a:gridCol w="973066"/>
                <a:gridCol w="1010114"/>
                <a:gridCol w="2590343"/>
                <a:gridCol w="1485972"/>
              </a:tblGrid>
              <a:tr h="3632474">
                <a:tc>
                  <a:txBody>
                    <a:bodyPr/>
                    <a:lstStyle/>
                    <a:p>
                      <a:pPr marL="1270" marR="400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marL="1270" marR="400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r>
                        <a:rPr lang="ru-RU" sz="1600" dirty="0" smtClean="0">
                          <a:effectLst/>
                        </a:rPr>
                        <a:t>4.1.1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Отражение в документах ОО, связанных с ВСОКО,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направлений деятельности и мероприятий по обеспечению объективности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оценочных процедур</a:t>
                      </a:r>
                    </a:p>
                    <a:p>
                      <a:pPr marL="1270" marR="400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33" marR="17775" marT="27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marR="400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marL="1270" marR="400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marL="1270" marR="400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Анализ </a:t>
                      </a:r>
                      <a:r>
                        <a:rPr lang="ru-RU" sz="1400" dirty="0">
                          <a:effectLst/>
                        </a:rPr>
                        <a:t>Положения о ВСОКО, документов по мониторингу, </a:t>
                      </a:r>
                      <a:r>
                        <a:rPr lang="ru-RU" sz="1400" dirty="0" err="1">
                          <a:effectLst/>
                        </a:rPr>
                        <a:t>внутришкольному</a:t>
                      </a:r>
                      <a:r>
                        <a:rPr lang="ru-RU" sz="1400" dirty="0">
                          <a:effectLst/>
                        </a:rPr>
                        <a:t> контролю, контрольным работам и т.д.)</a:t>
                      </a:r>
                    </a:p>
                    <a:p>
                      <a:pPr marL="1270" marR="400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marL="1270" marR="4000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33" marR="17775" marT="27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 </a:t>
                      </a:r>
                      <a:r>
                        <a:rPr lang="ru-RU" sz="1400" dirty="0">
                          <a:effectLst/>
                        </a:rPr>
                        <a:t>раз в год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33" marR="17775" marT="27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marL="12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marL="12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30.04-30.05</a:t>
                      </a:r>
                      <a:endParaRPr lang="ru-RU" sz="1400" dirty="0">
                        <a:effectLst/>
                      </a:endParaRPr>
                    </a:p>
                    <a:p>
                      <a:pPr marL="12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marL="12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marL="12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marL="12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marL="12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marL="12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marL="12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marL="12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marL="12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marL="12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marL="12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33" marR="17775" marT="27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Анализ </a:t>
                      </a:r>
                      <a:r>
                        <a:rPr lang="ru-RU" sz="1400" dirty="0">
                          <a:effectLst/>
                        </a:rPr>
                        <a:t>документов, размещенных на официальных сайтах ОО, включенных в выборку. В выборку обязательно включаются ОО, попавшие в список организаций с низкими образовательными результатами, а также ОО функционирующие в зоне риска снижения образовательных результатов.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33" marR="17775" marT="27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3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Аналитическая справка.</a:t>
                      </a:r>
                    </a:p>
                    <a:p>
                      <a:pPr algn="just">
                        <a:lnSpc>
                          <a:spcPct val="113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3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3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3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3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3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3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3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3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3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3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3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33" marR="17775" marT="27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296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резентация с обзором планирования проекта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6713848_TF03460544" id="{30B3B0C4-9B2C-4E69-8E28-C02DEE867D7B}" vid="{1E615EF9-395E-4C1B-B1C0-E38A1E9E9FF5}"/>
    </a:ext>
  </a:extLst>
</a:theme>
</file>

<file path=ppt/theme/theme2.xml><?xml version="1.0" encoding="utf-8"?>
<a:theme xmlns:a="http://schemas.openxmlformats.org/drawingml/2006/main" name="Тема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с обзором планирования бизнес-проекта</Template>
  <TotalTime>226</TotalTime>
  <Words>633</Words>
  <Application>Microsoft Office PowerPoint</Application>
  <PresentationFormat>Произвольный</PresentationFormat>
  <Paragraphs>160</Paragraphs>
  <Slides>12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Презентация с обзором планирования проекта</vt:lpstr>
      <vt:lpstr>Формирование объективной ВСОКО в ОО района</vt:lpstr>
      <vt:lpstr>Методические рекомендации по системе оценки достижения учащимися планируемых результатов освоения программ начального общего, основного общего и среднего общего образования.  Письмо Минпросвещения РФ 13.01.2023 №03-49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Методические рекомендации по обеспечению объективности внутренней системы оценки качества оборазования ОО Санкт-Петербурга  Письмо КО №03-17-27/23-0-0 от 03.02.2023 </vt:lpstr>
      <vt:lpstr>4. Формирование объективной внутришкольной системы оценки качества образования в ОО района.  4.1 Документарное обеспечение ВСОКО.</vt:lpstr>
      <vt:lpstr>Презентация PowerPoint</vt:lpstr>
      <vt:lpstr>Презентация PowerPoint</vt:lpstr>
      <vt:lpstr>5. Объективность образовательных результатов</vt:lpstr>
    </vt:vector>
  </TitlesOfParts>
  <Company>OEM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объективной ВСОКО в ОО района</dc:title>
  <dc:creator>OEM</dc:creator>
  <cp:lastModifiedBy>OEM</cp:lastModifiedBy>
  <cp:revision>18</cp:revision>
  <dcterms:created xsi:type="dcterms:W3CDTF">2023-04-25T09:48:28Z</dcterms:created>
  <dcterms:modified xsi:type="dcterms:W3CDTF">2023-04-26T11:27:04Z</dcterms:modified>
</cp:coreProperties>
</file>